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A69"/>
    <a:srgbClr val="000000"/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81698" y="2419487"/>
            <a:ext cx="24027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うさぎさんが新しくなりました！</a:t>
            </a:r>
          </a:p>
          <a:p>
            <a:b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大きい耳がかわいいうさぎさん。</a:t>
            </a:r>
          </a:p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高さもあるので</a:t>
            </a:r>
            <a:r>
              <a:rPr lang="ja-JP" altLang="en-US" sz="5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アイキャッチ</a:t>
            </a:r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にも最適です。</a:t>
            </a:r>
          </a:p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内部にある大きな柱で支えているので、安全に設営できます！</a:t>
            </a:r>
          </a:p>
          <a:p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W6.0×D6.0×H7.2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うさぎさん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742E6FE-7AB0-3CA5-4A0A-272C2E2DB7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2" y="359281"/>
            <a:ext cx="1697033" cy="1728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1419</TotalTime>
  <Words>77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42</cp:revision>
  <cp:lastPrinted>2021-09-14T08:30:05Z</cp:lastPrinted>
  <dcterms:created xsi:type="dcterms:W3CDTF">2021-07-06T03:57:40Z</dcterms:created>
  <dcterms:modified xsi:type="dcterms:W3CDTF">2022-06-10T09:12:03Z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